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3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968188"/>
            <a:ext cx="7766936" cy="1452283"/>
          </a:xfrm>
        </p:spPr>
        <p:txBody>
          <a:bodyPr/>
          <a:lstStyle/>
          <a:p>
            <a:pPr algn="ctr"/>
            <a:r>
              <a:rPr lang="en-US" dirty="0" smtClean="0"/>
              <a:t>Class Topic On Democracy                                                                                 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502802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dirty="0" smtClean="0"/>
              <a:t>BY </a:t>
            </a:r>
          </a:p>
          <a:p>
            <a:pPr algn="ctr"/>
            <a:r>
              <a:rPr lang="en-US" dirty="0" smtClean="0"/>
              <a:t>C K LUNGKING</a:t>
            </a:r>
          </a:p>
          <a:p>
            <a:pPr algn="ctr"/>
            <a:r>
              <a:rPr lang="en-US" dirty="0" smtClean="0"/>
              <a:t>ASSISTANT PROFESSOR</a:t>
            </a:r>
          </a:p>
          <a:p>
            <a:pPr algn="ctr"/>
            <a:r>
              <a:rPr lang="en-US" dirty="0" smtClean="0"/>
              <a:t>DEPARTMENT OF EDUCATION</a:t>
            </a:r>
          </a:p>
          <a:p>
            <a:pPr algn="ctr"/>
            <a:r>
              <a:rPr lang="en-US" dirty="0" smtClean="0"/>
              <a:t> </a:t>
            </a:r>
            <a:endParaRPr lang="en-US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05317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 of Democracy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According to Abraham Lincoln “Democracy is the government of the people, by the people and for the people</a:t>
            </a:r>
            <a:r>
              <a:rPr lang="en-US" dirty="0" smtClean="0"/>
              <a:t>.”</a:t>
            </a:r>
          </a:p>
          <a:p>
            <a:endParaRPr lang="en-US" dirty="0" smtClean="0"/>
          </a:p>
          <a:p>
            <a:r>
              <a:rPr lang="en-US" dirty="0" smtClean="0"/>
              <a:t>According </a:t>
            </a:r>
            <a:r>
              <a:rPr lang="en-US" dirty="0" smtClean="0"/>
              <a:t>to</a:t>
            </a:r>
            <a:r>
              <a:rPr lang="en-US" dirty="0" smtClean="0"/>
              <a:t> </a:t>
            </a:r>
            <a:r>
              <a:rPr lang="en-US" dirty="0" smtClean="0"/>
              <a:t>United Nations “</a:t>
            </a:r>
            <a:r>
              <a:rPr lang="en-US" dirty="0"/>
              <a:t>Democracy </a:t>
            </a:r>
            <a:r>
              <a:rPr lang="en-US" dirty="0" smtClean="0"/>
              <a:t>provides an environment that respects human rights and fundamental freedoms, and in which the freely express will of people is exercised.”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55285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Characteristics of Democracy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a set of principles and practices that protect human freedom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Democracy depends upon the principles of majority rule, along with individual and minority rights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It protects basic human rights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It ensures the citizens to participate in the political system and it protects their rights and freedom.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6713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Types of Democracy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Political Democracy .</a:t>
            </a:r>
          </a:p>
          <a:p>
            <a:r>
              <a:rPr lang="en-US" dirty="0" smtClean="0"/>
              <a:t>Social Democracy.</a:t>
            </a:r>
          </a:p>
          <a:p>
            <a:r>
              <a:rPr lang="en-US" dirty="0" smtClean="0"/>
              <a:t>Industrial Democracy.</a:t>
            </a:r>
          </a:p>
          <a:p>
            <a:r>
              <a:rPr lang="en-US" dirty="0" smtClean="0"/>
              <a:t>Economic Democracy.</a:t>
            </a:r>
          </a:p>
          <a:p>
            <a:r>
              <a:rPr lang="en-US" dirty="0" smtClean="0"/>
              <a:t>Totalitarian Democracy.</a:t>
            </a:r>
          </a:p>
          <a:p>
            <a:r>
              <a:rPr lang="en-US" dirty="0" smtClean="0"/>
              <a:t>Radical Democracy.</a:t>
            </a:r>
          </a:p>
          <a:p>
            <a:r>
              <a:rPr lang="en-US" dirty="0" smtClean="0"/>
              <a:t>Plebiscitary Democracy.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91028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Principles of Democracy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Equality </a:t>
            </a:r>
          </a:p>
          <a:p>
            <a:r>
              <a:rPr lang="en-US" dirty="0" smtClean="0"/>
              <a:t>Justice</a:t>
            </a:r>
          </a:p>
          <a:p>
            <a:r>
              <a:rPr lang="en-US" dirty="0" smtClean="0"/>
              <a:t>Liberty</a:t>
            </a:r>
          </a:p>
          <a:p>
            <a:r>
              <a:rPr lang="en-US" dirty="0" smtClean="0"/>
              <a:t>Fraternity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08050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5400" dirty="0" smtClean="0"/>
              <a:t>THANK YOU</a:t>
            </a:r>
            <a:endParaRPr lang="en-US" sz="5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</TotalTime>
  <Words>156</Words>
  <Application>Microsoft Office PowerPoint</Application>
  <PresentationFormat>Custom</PresentationFormat>
  <Paragraphs>37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Facet</vt:lpstr>
      <vt:lpstr>Class Topic On Democracy                                                                                   </vt:lpstr>
      <vt:lpstr>Definitions of Democracy</vt:lpstr>
      <vt:lpstr>Characteristics of Democracy  </vt:lpstr>
      <vt:lpstr>Types of Democracy  </vt:lpstr>
      <vt:lpstr>Principles of Democracy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Topic On Democracy</dc:title>
  <dc:creator>Chow Kotong Lungking</dc:creator>
  <cp:lastModifiedBy>user</cp:lastModifiedBy>
  <cp:revision>9</cp:revision>
  <dcterms:created xsi:type="dcterms:W3CDTF">2023-10-05T18:43:02Z</dcterms:created>
  <dcterms:modified xsi:type="dcterms:W3CDTF">2023-10-12T03:01:22Z</dcterms:modified>
</cp:coreProperties>
</file>