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64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5CF1339-F64B-4814-A3FD-7769D6435054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70D6BFC-DE1E-4538-8F6E-73B452CDC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643074"/>
          </a:xfrm>
        </p:spPr>
        <p:txBody>
          <a:bodyPr>
            <a:normAutofit fontScale="90000"/>
          </a:bodyPr>
          <a:lstStyle/>
          <a:p>
            <a:r>
              <a:rPr lang="en-US" cap="none" dirty="0" smtClean="0"/>
              <a:t>Discipline: Its Concept, Importance And Discipline Vs. Order 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400800" cy="24955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CK </a:t>
            </a:r>
            <a:r>
              <a:rPr lang="en-US" dirty="0" err="1" smtClean="0"/>
              <a:t>Lungking</a:t>
            </a:r>
            <a:endParaRPr lang="en-US" dirty="0" smtClean="0"/>
          </a:p>
          <a:p>
            <a:r>
              <a:rPr lang="en-US" dirty="0" smtClean="0"/>
              <a:t>Assistant Professor</a:t>
            </a:r>
          </a:p>
          <a:p>
            <a:r>
              <a:rPr lang="en-US" dirty="0" smtClean="0"/>
              <a:t>Department of Education </a:t>
            </a:r>
          </a:p>
          <a:p>
            <a:r>
              <a:rPr lang="en-US" dirty="0" err="1" smtClean="0"/>
              <a:t>Khagarijan</a:t>
            </a:r>
            <a:r>
              <a:rPr lang="en-US" dirty="0" smtClean="0"/>
              <a:t> </a:t>
            </a:r>
            <a:r>
              <a:rPr lang="en-US" dirty="0" smtClean="0"/>
              <a:t>College</a:t>
            </a:r>
          </a:p>
          <a:p>
            <a:r>
              <a:rPr lang="en-US" dirty="0" smtClean="0"/>
              <a:t>Date: 09-12-2025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 smtClean="0"/>
              <a:t>Concept of Discipline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The term Discipline derived from Latin word ‘</a:t>
            </a:r>
            <a:r>
              <a:rPr lang="en-US" dirty="0" err="1" smtClean="0"/>
              <a:t>Disciplus</a:t>
            </a:r>
            <a:r>
              <a:rPr lang="en-US" dirty="0" smtClean="0"/>
              <a:t>’ which means to ‘To Learn’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It is the practice of Self-Control to follow rules and responsibility and respect for rules to create a safe and focused learning environment.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Building Good Habits that benefit them throughout their lives.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Discipline foster respect for authority and peers.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Discipline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Improves focus on education </a:t>
            </a:r>
          </a:p>
          <a:p>
            <a:r>
              <a:rPr lang="en-US" dirty="0" smtClean="0"/>
              <a:t>Boosts up performance of students</a:t>
            </a:r>
          </a:p>
          <a:p>
            <a:r>
              <a:rPr lang="en-US" dirty="0" smtClean="0"/>
              <a:t>Enhance retention of students</a:t>
            </a:r>
          </a:p>
          <a:p>
            <a:r>
              <a:rPr lang="en-US" dirty="0" smtClean="0"/>
              <a:t>Foster responsibility</a:t>
            </a:r>
          </a:p>
          <a:p>
            <a:r>
              <a:rPr lang="en-US" dirty="0" smtClean="0"/>
              <a:t>Develop social skills</a:t>
            </a:r>
          </a:p>
          <a:p>
            <a:r>
              <a:rPr lang="en-US" dirty="0" smtClean="0"/>
              <a:t>Encourage independent learning</a:t>
            </a:r>
          </a:p>
          <a:p>
            <a:r>
              <a:rPr lang="en-US" dirty="0" smtClean="0"/>
              <a:t>Builds character</a:t>
            </a:r>
          </a:p>
          <a:p>
            <a:r>
              <a:rPr lang="en-US" dirty="0" smtClean="0"/>
              <a:t>Encourages good habits</a:t>
            </a:r>
          </a:p>
          <a:p>
            <a:r>
              <a:rPr lang="en-US" dirty="0" smtClean="0"/>
              <a:t>Reduce stress</a:t>
            </a:r>
          </a:p>
          <a:p>
            <a:r>
              <a:rPr lang="en-US" dirty="0" smtClean="0"/>
              <a:t>Promotes conducive environment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Discipline Vs.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Discipline is internal but Order is external</a:t>
            </a:r>
          </a:p>
          <a:p>
            <a:r>
              <a:rPr lang="en-US" dirty="0" smtClean="0"/>
              <a:t>Discipline is a positive but Order is negative in nature.</a:t>
            </a:r>
          </a:p>
          <a:p>
            <a:r>
              <a:rPr lang="en-US" dirty="0" smtClean="0"/>
              <a:t>Discipline is developmental but Order is reformative. </a:t>
            </a:r>
          </a:p>
          <a:p>
            <a:r>
              <a:rPr lang="en-US" dirty="0" smtClean="0"/>
              <a:t>Discipline is an end but Order is a means.</a:t>
            </a:r>
          </a:p>
          <a:p>
            <a:endParaRPr lang="en-US" dirty="0" smtClean="0"/>
          </a:p>
          <a:p>
            <a:r>
              <a:rPr lang="en-US" dirty="0" smtClean="0"/>
              <a:t>Discipline is a state of stability but Order is temporary.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THANK YOU </a:t>
            </a:r>
            <a:endParaRPr lang="en-US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</TotalTime>
  <Words>174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Discipline: Its Concept, Importance And Discipline Vs. Order </vt:lpstr>
      <vt:lpstr>Concept of Discipline  </vt:lpstr>
      <vt:lpstr>Importance of Discipline</vt:lpstr>
      <vt:lpstr>Discipline Vs. Order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MDC Class on  Right to Education Act</dc:title>
  <dc:creator>user</dc:creator>
  <cp:lastModifiedBy>user</cp:lastModifiedBy>
  <cp:revision>15</cp:revision>
  <dcterms:created xsi:type="dcterms:W3CDTF">2025-02-24T11:14:19Z</dcterms:created>
  <dcterms:modified xsi:type="dcterms:W3CDTF">2025-12-09T08:57:21Z</dcterms:modified>
</cp:coreProperties>
</file>